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707" r:id="rId5"/>
    <p:sldId id="694" r:id="rId6"/>
    <p:sldId id="709" r:id="rId7"/>
  </p:sldIdLst>
  <p:sldSz cx="9906000" cy="6858000" type="A4"/>
  <p:notesSz cx="6669088" cy="9926638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47">
          <p15:clr>
            <a:srgbClr val="A4A3A4"/>
          </p15:clr>
        </p15:guide>
        <p15:guide id="2" orient="horz" pos="1434" userDrawn="1">
          <p15:clr>
            <a:srgbClr val="A4A3A4"/>
          </p15:clr>
        </p15:guide>
        <p15:guide id="3" orient="horz" pos="391">
          <p15:clr>
            <a:srgbClr val="A4A3A4"/>
          </p15:clr>
        </p15:guide>
        <p15:guide id="4" orient="horz" pos="482">
          <p15:clr>
            <a:srgbClr val="A4A3A4"/>
          </p15:clr>
        </p15:guide>
        <p15:guide id="5" pos="3120">
          <p15:clr>
            <a:srgbClr val="A4A3A4"/>
          </p15:clr>
        </p15:guide>
        <p15:guide id="6" pos="126">
          <p15:clr>
            <a:srgbClr val="A4A3A4"/>
          </p15:clr>
        </p15:guide>
        <p15:guide id="7" pos="6114">
          <p15:clr>
            <a:srgbClr val="A4A3A4"/>
          </p15:clr>
        </p15:guide>
        <p15:guide id="8" pos="1623">
          <p15:clr>
            <a:srgbClr val="A4A3A4"/>
          </p15:clr>
        </p15:guide>
        <p15:guide id="9" pos="4617">
          <p15:clr>
            <a:srgbClr val="A4A3A4"/>
          </p15:clr>
        </p15:guide>
        <p15:guide id="10" pos="308">
          <p15:clr>
            <a:srgbClr val="A4A3A4"/>
          </p15:clr>
        </p15:guide>
        <p15:guide id="11" pos="5978" userDrawn="1">
          <p15:clr>
            <a:srgbClr val="A4A3A4"/>
          </p15:clr>
        </p15:guide>
        <p15:guide id="12" orient="horz" pos="3974" userDrawn="1">
          <p15:clr>
            <a:srgbClr val="A4A3A4"/>
          </p15:clr>
        </p15:guide>
        <p15:guide id="13" orient="horz" pos="890" userDrawn="1">
          <p15:clr>
            <a:srgbClr val="A4A3A4"/>
          </p15:clr>
        </p15:guide>
        <p15:guide id="14" orient="horz" pos="1026" userDrawn="1">
          <p15:clr>
            <a:srgbClr val="A4A3A4"/>
          </p15:clr>
        </p15:guide>
        <p15:guide id="15" orient="horz" pos="11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D0"/>
    <a:srgbClr val="E97E09"/>
    <a:srgbClr val="FFFFCC"/>
    <a:srgbClr val="F68B16"/>
    <a:srgbClr val="001A2E"/>
    <a:srgbClr val="005392"/>
    <a:srgbClr val="003964"/>
    <a:srgbClr val="CE7008"/>
    <a:srgbClr val="A2580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C5FAA-DBCA-43A8-B947-27EBB319FBCA}" v="19" dt="2025-02-12T07:17:07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6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130" y="108"/>
      </p:cViewPr>
      <p:guideLst>
        <p:guide orient="horz" pos="4247"/>
        <p:guide orient="horz" pos="1434"/>
        <p:guide orient="horz" pos="391"/>
        <p:guide orient="horz" pos="482"/>
        <p:guide pos="3120"/>
        <p:guide pos="126"/>
        <p:guide pos="6114"/>
        <p:guide pos="1623"/>
        <p:guide pos="4617"/>
        <p:guide pos="308"/>
        <p:guide pos="5978"/>
        <p:guide orient="horz" pos="3974"/>
        <p:guide orient="horz" pos="890"/>
        <p:guide orient="horz" pos="1026"/>
        <p:guide orient="horz" pos="116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6"/>
        <p:guide pos="21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창현" userId="S::lch@metanet.co.kr::f3230d16-a32a-4704-8908-fcaf0ad2e65c" providerId="AD" clId="Web-{865C5FAA-DBCA-43A8-B947-27EBB319FBCA}"/>
    <pc:docChg chg="modSld">
      <pc:chgData name="이창현" userId="S::lch@metanet.co.kr::f3230d16-a32a-4704-8908-fcaf0ad2e65c" providerId="AD" clId="Web-{865C5FAA-DBCA-43A8-B947-27EBB319FBCA}" dt="2025-02-12T07:17:07.417" v="13" actId="14100"/>
      <pc:docMkLst>
        <pc:docMk/>
      </pc:docMkLst>
      <pc:sldChg chg="addSp delSp modSp">
        <pc:chgData name="이창현" userId="S::lch@metanet.co.kr::f3230d16-a32a-4704-8908-fcaf0ad2e65c" providerId="AD" clId="Web-{865C5FAA-DBCA-43A8-B947-27EBB319FBCA}" dt="2025-02-12T07:17:07.417" v="13" actId="14100"/>
        <pc:sldMkLst>
          <pc:docMk/>
          <pc:sldMk cId="4151610365" sldId="694"/>
        </pc:sldMkLst>
        <pc:spChg chg="mod">
          <ac:chgData name="이창현" userId="S::lch@metanet.co.kr::f3230d16-a32a-4704-8908-fcaf0ad2e65c" providerId="AD" clId="Web-{865C5FAA-DBCA-43A8-B947-27EBB319FBCA}" dt="2025-02-12T07:16:58.932" v="11" actId="1076"/>
          <ac:spMkLst>
            <pc:docMk/>
            <pc:sldMk cId="4151610365" sldId="694"/>
            <ac:spMk id="9" creationId="{1BEAFF87-BEBA-48C6-B416-1E9E17777585}"/>
          </ac:spMkLst>
        </pc:spChg>
        <pc:spChg chg="mod">
          <ac:chgData name="이창현" userId="S::lch@metanet.co.kr::f3230d16-a32a-4704-8908-fcaf0ad2e65c" providerId="AD" clId="Web-{865C5FAA-DBCA-43A8-B947-27EBB319FBCA}" dt="2025-02-12T07:17:07.417" v="13" actId="14100"/>
          <ac:spMkLst>
            <pc:docMk/>
            <pc:sldMk cId="4151610365" sldId="694"/>
            <ac:spMk id="10" creationId="{1BEAFF87-BEBA-48C6-B416-1E9E17777585}"/>
          </ac:spMkLst>
        </pc:spChg>
        <pc:picChg chg="add mod ord">
          <ac:chgData name="이창현" userId="S::lch@metanet.co.kr::f3230d16-a32a-4704-8908-fcaf0ad2e65c" providerId="AD" clId="Web-{865C5FAA-DBCA-43A8-B947-27EBB319FBCA}" dt="2025-02-12T07:16:52.838" v="9"/>
          <ac:picMkLst>
            <pc:docMk/>
            <pc:sldMk cId="4151610365" sldId="694"/>
            <ac:picMk id="2" creationId="{A7EFEE87-0131-6F6B-8D03-E2BC24FB27BA}"/>
          </ac:picMkLst>
        </pc:picChg>
        <pc:picChg chg="del">
          <ac:chgData name="이창현" userId="S::lch@metanet.co.kr::f3230d16-a32a-4704-8908-fcaf0ad2e65c" providerId="AD" clId="Web-{865C5FAA-DBCA-43A8-B947-27EBB319FBCA}" dt="2025-02-12T07:16:54.978" v="10"/>
          <ac:picMkLst>
            <pc:docMk/>
            <pc:sldMk cId="4151610365" sldId="694"/>
            <ac:picMk id="8" creationId="{00000000-0000-0000-0000-000000000000}"/>
          </ac:picMkLst>
        </pc:picChg>
        <pc:cxnChg chg="mod">
          <ac:chgData name="이창현" userId="S::lch@metanet.co.kr::f3230d16-a32a-4704-8908-fcaf0ad2e65c" providerId="AD" clId="Web-{865C5FAA-DBCA-43A8-B947-27EBB319FBCA}" dt="2025-02-12T07:17:07.417" v="13" actId="14100"/>
          <ac:cxnSpMkLst>
            <pc:docMk/>
            <pc:sldMk cId="4151610365" sldId="694"/>
            <ac:cxnSpMk id="11" creationId="{00000000-0000-0000-0000-000000000000}"/>
          </ac:cxnSpMkLst>
        </pc:cxnChg>
      </pc:sldChg>
      <pc:sldChg chg="modSp">
        <pc:chgData name="이창현" userId="S::lch@metanet.co.kr::f3230d16-a32a-4704-8908-fcaf0ad2e65c" providerId="AD" clId="Web-{865C5FAA-DBCA-43A8-B947-27EBB319FBCA}" dt="2025-02-12T07:16:32.992" v="3" actId="1076"/>
        <pc:sldMkLst>
          <pc:docMk/>
          <pc:sldMk cId="0" sldId="707"/>
        </pc:sldMkLst>
        <pc:spChg chg="mod">
          <ac:chgData name="이창현" userId="S::lch@metanet.co.kr::f3230d16-a32a-4704-8908-fcaf0ad2e65c" providerId="AD" clId="Web-{865C5FAA-DBCA-43A8-B947-27EBB319FBCA}" dt="2025-02-12T07:16:32.992" v="3" actId="1076"/>
          <ac:spMkLst>
            <pc:docMk/>
            <pc:sldMk cId="0" sldId="707"/>
            <ac:spMk id="10" creationId="{00000000-0000-0000-0000-000000000000}"/>
          </ac:spMkLst>
        </pc:spChg>
      </pc:sldChg>
    </pc:docChg>
  </pc:docChgLst>
  <pc:docChgLst>
    <pc:chgData name="이소정" userId="24f7ef1e-aefc-4d93-8daa-b16b06db8d9e" providerId="ADAL" clId="{2CDECDE4-37D6-4B59-90FD-99F524187B35}"/>
    <pc:docChg chg="custSel modSld modMainMaster">
      <pc:chgData name="이소정" userId="24f7ef1e-aefc-4d93-8daa-b16b06db8d9e" providerId="ADAL" clId="{2CDECDE4-37D6-4B59-90FD-99F524187B35}" dt="2024-03-13T02:17:11.504" v="4"/>
      <pc:docMkLst>
        <pc:docMk/>
      </pc:docMkLst>
      <pc:sldChg chg="addSp delSp modSp mod">
        <pc:chgData name="이소정" userId="24f7ef1e-aefc-4d93-8daa-b16b06db8d9e" providerId="ADAL" clId="{2CDECDE4-37D6-4B59-90FD-99F524187B35}" dt="2024-03-13T02:17:11.504" v="4"/>
        <pc:sldMkLst>
          <pc:docMk/>
          <pc:sldMk cId="0" sldId="707"/>
        </pc:sldMkLst>
        <pc:picChg chg="add mod">
          <ac:chgData name="이소정" userId="24f7ef1e-aefc-4d93-8daa-b16b06db8d9e" providerId="ADAL" clId="{2CDECDE4-37D6-4B59-90FD-99F524187B35}" dt="2024-03-13T02:17:11.504" v="4"/>
          <ac:picMkLst>
            <pc:docMk/>
            <pc:sldMk cId="0" sldId="707"/>
            <ac:picMk id="2" creationId="{E7E02F8F-E0F4-5150-661F-6A131541BF68}"/>
          </ac:picMkLst>
        </pc:picChg>
        <pc:picChg chg="del">
          <ac:chgData name="이소정" userId="24f7ef1e-aefc-4d93-8daa-b16b06db8d9e" providerId="ADAL" clId="{2CDECDE4-37D6-4B59-90FD-99F524187B35}" dt="2024-03-13T02:17:11.336" v="3" actId="478"/>
          <ac:picMkLst>
            <pc:docMk/>
            <pc:sldMk cId="0" sldId="707"/>
            <ac:picMk id="13" creationId="{00000000-0000-0000-0000-000000000000}"/>
          </ac:picMkLst>
        </pc:picChg>
      </pc:sldChg>
      <pc:sldMasterChg chg="addSp delSp modSp mod delSldLayout">
        <pc:chgData name="이소정" userId="24f7ef1e-aefc-4d93-8daa-b16b06db8d9e" providerId="ADAL" clId="{2CDECDE4-37D6-4B59-90FD-99F524187B35}" dt="2024-03-13T02:17:07.091" v="2"/>
        <pc:sldMasterMkLst>
          <pc:docMk/>
          <pc:sldMasterMk cId="0" sldId="2147483648"/>
        </pc:sldMasterMkLst>
        <pc:picChg chg="del">
          <ac:chgData name="이소정" userId="24f7ef1e-aefc-4d93-8daa-b16b06db8d9e" providerId="ADAL" clId="{2CDECDE4-37D6-4B59-90FD-99F524187B35}" dt="2024-03-13T02:17:06.887" v="1" actId="478"/>
          <ac:picMkLst>
            <pc:docMk/>
            <pc:sldMasterMk cId="0" sldId="2147483648"/>
            <ac:picMk id="2" creationId="{00000000-0000-0000-0000-000000000000}"/>
          </ac:picMkLst>
        </pc:picChg>
        <pc:picChg chg="add mod">
          <ac:chgData name="이소정" userId="24f7ef1e-aefc-4d93-8daa-b16b06db8d9e" providerId="ADAL" clId="{2CDECDE4-37D6-4B59-90FD-99F524187B35}" dt="2024-03-13T02:17:07.091" v="2"/>
          <ac:picMkLst>
            <pc:docMk/>
            <pc:sldMasterMk cId="0" sldId="2147483648"/>
            <ac:picMk id="3" creationId="{A7DF1B67-5904-7C98-DD73-420CA2481A67}"/>
          </ac:picMkLst>
        </pc:picChg>
        <pc:sldLayoutChg chg="del">
          <pc:chgData name="이소정" userId="24f7ef1e-aefc-4d93-8daa-b16b06db8d9e" providerId="ADAL" clId="{2CDECDE4-37D6-4B59-90FD-99F524187B35}" dt="2024-03-13T02:17:05.393" v="0" actId="2696"/>
          <pc:sldLayoutMkLst>
            <pc:docMk/>
            <pc:sldMasterMk cId="0" sldId="2147483648"/>
            <pc:sldLayoutMk cId="126051149" sldId="214748377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530219CD-4BD7-4E04-97C2-24C57EE043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787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7700" y="746125"/>
            <a:ext cx="5376863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8050"/>
            <a:ext cx="48910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37" tIns="45568" rIns="91137" bIns="45568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EDA82AF1-D728-4502-A211-958FE573A3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8805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</p:spPr>
        <p:txBody>
          <a:bodyPr/>
          <a:lstStyle>
            <a:lvl1pPr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/>
            </a:pPr>
            <a:fld id="{A5F02A5D-1A27-4E10-917E-205C39889708}" type="slidenum">
              <a:rPr lang="en-US" altLang="ko-KR" sz="1200"/>
              <a:pPr eaLnBrk="1" hangingPunct="1">
                <a:defRPr/>
              </a:pPr>
              <a:t>1</a:t>
            </a:fld>
            <a:endParaRPr lang="en-US" altLang="ko-KR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8079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9381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88698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243995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28933" y="1207293"/>
            <a:ext cx="5092975" cy="5235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4" name="내용 개체 틀 2"/>
          <p:cNvSpPr>
            <a:spLocks noGrp="1"/>
          </p:cNvSpPr>
          <p:nvPr>
            <p:ph sz="half" idx="1"/>
          </p:nvPr>
        </p:nvSpPr>
        <p:spPr>
          <a:xfrm>
            <a:off x="4328931" y="1927377"/>
            <a:ext cx="5077228" cy="35898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4719111" y="6453188"/>
            <a:ext cx="858177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76C4F-2CF0-428F-9499-11E606E7D0B6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4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340768"/>
            <a:ext cx="8915400" cy="4785395"/>
          </a:xfrm>
          <a:prstGeom prst="rect">
            <a:avLst/>
          </a:prstGeom>
        </p:spPr>
        <p:txBody>
          <a:bodyPr/>
          <a:lstStyle>
            <a:lvl1pPr marL="180975" indent="-180975">
              <a:defRPr sz="1400">
                <a:latin typeface="맑은 고딕" pitchFamily="50" charset="-127"/>
                <a:ea typeface="맑은 고딕" pitchFamily="50" charset="-127"/>
              </a:defRPr>
            </a:lvl1pPr>
            <a:lvl2pPr marL="361950" indent="-200025">
              <a:defRPr sz="1200">
                <a:latin typeface="맑은 고딕" pitchFamily="50" charset="-127"/>
                <a:ea typeface="맑은 고딕" pitchFamily="50" charset="-127"/>
              </a:defRPr>
            </a:lvl2pPr>
            <a:lvl3pPr marL="542925" indent="-228600">
              <a:defRPr sz="1100">
                <a:latin typeface="맑은 고딕" pitchFamily="50" charset="-127"/>
                <a:ea typeface="맑은 고딕" pitchFamily="50" charset="-127"/>
              </a:defRPr>
            </a:lvl3pPr>
            <a:lvl4pPr marL="628650" indent="-228600">
              <a:defRPr sz="1050">
                <a:latin typeface="맑은 고딕" pitchFamily="50" charset="-127"/>
                <a:ea typeface="맑은 고딕" pitchFamily="50" charset="-127"/>
              </a:defRPr>
            </a:lvl4pPr>
            <a:lvl5pPr marL="714375" indent="-228600">
              <a:defRPr sz="105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95300" y="914400"/>
            <a:ext cx="8915400" cy="354360"/>
          </a:xfrm>
          <a:prstGeom prst="rect">
            <a:avLst/>
          </a:prstGeom>
        </p:spPr>
        <p:txBody>
          <a:bodyPr/>
          <a:lstStyle>
            <a:lvl1pPr algn="l">
              <a:defRPr sz="14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66818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416717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19019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663090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914400"/>
            <a:ext cx="8915400" cy="354360"/>
          </a:xfrm>
          <a:prstGeom prst="rect">
            <a:avLst/>
          </a:prstGeom>
        </p:spPr>
        <p:txBody>
          <a:bodyPr/>
          <a:lstStyle>
            <a:lvl1pPr algn="l">
              <a:defRPr sz="14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631997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07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89303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94811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Text Box 68"/>
          <p:cNvSpPr txBox="1">
            <a:spLocks noChangeArrowheads="1"/>
          </p:cNvSpPr>
          <p:nvPr userDrawn="1"/>
        </p:nvSpPr>
        <p:spPr bwMode="auto">
          <a:xfrm>
            <a:off x="4603750" y="6546686"/>
            <a:ext cx="698500" cy="1231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US" altLang="ko-KR" sz="800"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fld id="{49207883-5432-4787-9A2F-BF5B72A1A49C}" type="slidenum">
              <a:rPr lang="en-US" altLang="ko-KR" sz="8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pPr>
                <a:defRPr/>
              </a:pPr>
              <a:t>‹#›</a:t>
            </a:fld>
            <a:r>
              <a:rPr lang="en-US" altLang="ko-KR" sz="800">
                <a:latin typeface="휴먼엑스포" panose="02030504000101010101" pitchFamily="18" charset="-127"/>
                <a:ea typeface="휴먼엑스포" panose="02030504000101010101" pitchFamily="18" charset="-127"/>
              </a:rPr>
              <a:t> -</a:t>
            </a:r>
          </a:p>
        </p:txBody>
      </p:sp>
      <p:cxnSp>
        <p:nvCxnSpPr>
          <p:cNvPr id="4" name="직선 연결선 3"/>
          <p:cNvCxnSpPr/>
          <p:nvPr userDrawn="1"/>
        </p:nvCxnSpPr>
        <p:spPr bwMode="auto">
          <a:xfrm>
            <a:off x="200025" y="620713"/>
            <a:ext cx="9505950" cy="0"/>
          </a:xfrm>
          <a:prstGeom prst="line">
            <a:avLst/>
          </a:prstGeom>
          <a:noFill/>
          <a:ln w="254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직선 연결선 5"/>
          <p:cNvCxnSpPr/>
          <p:nvPr userDrawn="1"/>
        </p:nvCxnSpPr>
        <p:spPr bwMode="auto">
          <a:xfrm>
            <a:off x="200025" y="6467475"/>
            <a:ext cx="9505950" cy="0"/>
          </a:xfrm>
          <a:prstGeom prst="line">
            <a:avLst/>
          </a:prstGeom>
          <a:noFill/>
          <a:ln w="63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/>
          <p:cNvCxnSpPr/>
          <p:nvPr userDrawn="1"/>
        </p:nvCxnSpPr>
        <p:spPr bwMode="auto">
          <a:xfrm>
            <a:off x="200025" y="645071"/>
            <a:ext cx="950595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ctangle 25">
            <a:extLst>
              <a:ext uri="{FF2B5EF4-FFF2-40B4-BE49-F238E27FC236}">
                <a16:creationId xmlns:a16="http://schemas.microsoft.com/office/drawing/2014/main" id="{E2D3DB27-1454-4446-8CFA-417286E39F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23354"/>
            <a:ext cx="128588" cy="590550"/>
          </a:xfrm>
          <a:prstGeom prst="rect">
            <a:avLst/>
          </a:prstGeom>
          <a:solidFill>
            <a:srgbClr val="0033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63500" tIns="0" rIns="0" bIns="0" anchor="ctr"/>
          <a:lstStyle/>
          <a:p>
            <a:pPr>
              <a:defRPr/>
            </a:pPr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7DF1B67-5904-7C98-DD73-420CA2481A6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41432" y="6496837"/>
            <a:ext cx="867450" cy="2390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7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8647" y="1692273"/>
            <a:ext cx="6098538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sz="2000" dirty="0">
                <a:latin typeface="Expo M"/>
                <a:ea typeface="Expo M"/>
              </a:rPr>
              <a:t>MetaE4U</a:t>
            </a:r>
            <a:endParaRPr lang="ko-KR" altLang="en-US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>
          <a:xfrm>
            <a:off x="1928663" y="2276872"/>
            <a:ext cx="6048674" cy="69302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ko-KR" altLang="en-US" sz="4000" dirty="0">
                <a:latin typeface="휴먼엑스포"/>
                <a:ea typeface="휴먼엑스포"/>
              </a:rPr>
              <a:t>통합정보시스템 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662122" y="2092383"/>
            <a:ext cx="86833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"/>
          <p:cNvSpPr txBox="1">
            <a:spLocks noChangeArrowheads="1"/>
          </p:cNvSpPr>
          <p:nvPr/>
        </p:nvSpPr>
        <p:spPr>
          <a:xfrm>
            <a:off x="1928663" y="4047455"/>
            <a:ext cx="6048674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altLang="ko-KR" dirty="0">
                <a:latin typeface="휴먼엑스포"/>
                <a:ea typeface="휴먼엑스포"/>
              </a:rPr>
              <a:t>-</a:t>
            </a:r>
            <a:r>
              <a:rPr kumimoji="0" lang="ko-KR" altLang="en-US" dirty="0">
                <a:latin typeface="휴먼엑스포"/>
                <a:ea typeface="휴먼엑스포"/>
              </a:rPr>
              <a:t> 전</a:t>
            </a:r>
            <a:r>
              <a:rPr kumimoji="0" lang="en-US" altLang="ko-KR" dirty="0">
                <a:latin typeface="휴먼엑스포"/>
                <a:ea typeface="휴먼엑스포"/>
              </a:rPr>
              <a:t>(</a:t>
            </a:r>
            <a:r>
              <a:rPr kumimoji="0" lang="ko-KR" altLang="en-US" dirty="0">
                <a:latin typeface="휴먼엑스포"/>
                <a:ea typeface="휴먼엑스포"/>
              </a:rPr>
              <a:t>부</a:t>
            </a:r>
            <a:r>
              <a:rPr kumimoji="0" lang="en-US" altLang="ko-KR" dirty="0">
                <a:latin typeface="휴먼엑스포"/>
                <a:ea typeface="휴먼엑스포"/>
              </a:rPr>
              <a:t>)</a:t>
            </a:r>
            <a:r>
              <a:rPr kumimoji="0" lang="ko-KR" altLang="en-US" dirty="0" err="1">
                <a:latin typeface="휴먼엑스포"/>
                <a:ea typeface="휴먼엑스포"/>
              </a:rPr>
              <a:t>과신청</a:t>
            </a:r>
            <a:r>
              <a:rPr kumimoji="0" lang="ko-KR" altLang="en-US" dirty="0">
                <a:latin typeface="휴먼엑스포"/>
                <a:ea typeface="휴먼엑스포"/>
              </a:rPr>
              <a:t> </a:t>
            </a:r>
            <a:r>
              <a:rPr kumimoji="0" lang="en-US" altLang="ko-KR" dirty="0">
                <a:latin typeface="휴먼엑스포"/>
                <a:ea typeface="휴먼엑스포"/>
              </a:rPr>
              <a:t>-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/>
          <a:srcRect l="26660" t="18060" r="23360" b="17520"/>
          <a:stretch>
            <a:fillRect/>
          </a:stretch>
        </p:blipFill>
        <p:spPr>
          <a:xfrm>
            <a:off x="614985" y="225797"/>
            <a:ext cx="1188132" cy="766733"/>
          </a:xfrm>
          <a:prstGeom prst="rect">
            <a:avLst/>
          </a:prstGeom>
          <a:ln>
            <a:noFill/>
          </a:ln>
        </p:spPr>
      </p:pic>
      <p:pic>
        <p:nvPicPr>
          <p:cNvPr id="2" name="그림 1" descr="그래픽, 폰트, 그래픽 디자인, 텍스트이(가) 표시된 사진&#10;&#10;자동 생성된 설명">
            <a:extLst>
              <a:ext uri="{FF2B5EF4-FFF2-40B4-BE49-F238E27FC236}">
                <a16:creationId xmlns:a16="http://schemas.microsoft.com/office/drawing/2014/main" id="{E7E02F8F-E0F4-5150-661F-6A131541B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9251" y="5606329"/>
            <a:ext cx="2045401" cy="5637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텍스트, 스크린샷, 소프트웨어, 컴퓨터 아이콘이(가) 표시된 사진&#10;&#10;AI가 생성한 콘텐츠에는 오류가 있을 수 있습니다.">
            <a:extLst>
              <a:ext uri="{FF2B5EF4-FFF2-40B4-BE49-F238E27FC236}">
                <a16:creationId xmlns:a16="http://schemas.microsoft.com/office/drawing/2014/main" id="{A7EFEE87-0131-6F6B-8D03-E2BC24FB2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175" y="1403818"/>
            <a:ext cx="8330016" cy="4647751"/>
          </a:xfrm>
          <a:prstGeom prst="rect">
            <a:avLst/>
          </a:prstGeom>
        </p:spPr>
      </p:pic>
      <p:sp>
        <p:nvSpPr>
          <p:cNvPr id="4" name="제목 1">
            <a:extLst>
              <a:ext uri="{FF2B5EF4-FFF2-40B4-BE49-F238E27FC236}">
                <a16:creationId xmlns:a16="http://schemas.microsoft.com/office/drawing/2014/main" id="{B747FCF0-964D-4CAD-A794-E4263611DA13}"/>
              </a:ext>
            </a:extLst>
          </p:cNvPr>
          <p:cNvSpPr txBox="1">
            <a:spLocks/>
          </p:cNvSpPr>
          <p:nvPr/>
        </p:nvSpPr>
        <p:spPr>
          <a:xfrm>
            <a:off x="200025" y="188639"/>
            <a:ext cx="7343775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0" lang="ko-KR" altLang="en-US" sz="200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전</a:t>
            </a:r>
            <a:r>
              <a:rPr kumimoji="0" lang="en-US" altLang="ko-KR" sz="200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(</a:t>
            </a:r>
            <a:r>
              <a:rPr kumimoji="0" lang="ko-KR" altLang="en-US" sz="20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부</a:t>
            </a:r>
            <a:r>
              <a:rPr kumimoji="0" lang="en-US" altLang="ko-KR" sz="200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)</a:t>
            </a:r>
            <a:r>
              <a:rPr kumimoji="0" lang="ko-KR" altLang="en-US" sz="20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과신청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7436F0B-A4EF-4AC8-8994-F71D7C4171E4}"/>
              </a:ext>
            </a:extLst>
          </p:cNvPr>
          <p:cNvSpPr/>
          <p:nvPr/>
        </p:nvSpPr>
        <p:spPr>
          <a:xfrm>
            <a:off x="200026" y="686047"/>
            <a:ext cx="9515474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학사서비스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전공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트랙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신청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과신청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클릭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C5B38246-1239-4CE5-A8A0-CB297B861095}"/>
              </a:ext>
            </a:extLst>
          </p:cNvPr>
          <p:cNvSpPr txBox="1">
            <a:spLocks/>
          </p:cNvSpPr>
          <p:nvPr/>
        </p:nvSpPr>
        <p:spPr>
          <a:xfrm>
            <a:off x="6105128" y="78532"/>
            <a:ext cx="3672408" cy="571504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kumimoji="0" lang="ko-KR" altLang="en-US" sz="160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상세 설명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BEAFF87-BEBA-48C6-B416-1E9E17777585}"/>
              </a:ext>
            </a:extLst>
          </p:cNvPr>
          <p:cNvSpPr/>
          <p:nvPr/>
        </p:nvSpPr>
        <p:spPr bwMode="auto">
          <a:xfrm>
            <a:off x="6707884" y="1689189"/>
            <a:ext cx="641233" cy="21799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1BEAFF87-BEBA-48C6-B416-1E9E17777585}"/>
              </a:ext>
            </a:extLst>
          </p:cNvPr>
          <p:cNvSpPr/>
          <p:nvPr/>
        </p:nvSpPr>
        <p:spPr bwMode="auto">
          <a:xfrm>
            <a:off x="2592136" y="2371933"/>
            <a:ext cx="580809" cy="15033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1" name="꺾인 연결선 10"/>
          <p:cNvCxnSpPr>
            <a:stCxn id="9" idx="2"/>
            <a:endCxn id="10" idx="3"/>
          </p:cNvCxnSpPr>
          <p:nvPr/>
        </p:nvCxnSpPr>
        <p:spPr bwMode="auto">
          <a:xfrm rot="5400000">
            <a:off x="4830763" y="249362"/>
            <a:ext cx="539921" cy="3855556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5161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48" y="1351726"/>
            <a:ext cx="8245151" cy="5080346"/>
          </a:xfrm>
          <a:prstGeom prst="rect">
            <a:avLst/>
          </a:prstGeom>
        </p:spPr>
      </p:pic>
      <p:sp>
        <p:nvSpPr>
          <p:cNvPr id="4" name="제목 1">
            <a:extLst>
              <a:ext uri="{FF2B5EF4-FFF2-40B4-BE49-F238E27FC236}">
                <a16:creationId xmlns:a16="http://schemas.microsoft.com/office/drawing/2014/main" id="{B747FCF0-964D-4CAD-A794-E4263611DA13}"/>
              </a:ext>
            </a:extLst>
          </p:cNvPr>
          <p:cNvSpPr txBox="1">
            <a:spLocks/>
          </p:cNvSpPr>
          <p:nvPr/>
        </p:nvSpPr>
        <p:spPr>
          <a:xfrm>
            <a:off x="200025" y="188639"/>
            <a:ext cx="7343775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전</a:t>
            </a: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(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부</a:t>
            </a: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)</a:t>
            </a:r>
            <a:r>
              <a:rPr kumimoji="0" lang="ko-KR" altLang="en-US" sz="20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과신청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7436F0B-A4EF-4AC8-8994-F71D7C4171E4}"/>
              </a:ext>
            </a:extLst>
          </p:cNvPr>
          <p:cNvSpPr/>
          <p:nvPr/>
        </p:nvSpPr>
        <p:spPr>
          <a:xfrm>
            <a:off x="200026" y="686047"/>
            <a:ext cx="9515474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지원학부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전공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리스트에 선택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), E-mail,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휴대전화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자택전화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소속변경사유내용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학업계획 내용을 를 입력 후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신청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버튼을 클릭하여 전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과신청서를 제출 한다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모든 항목은 빠짐 없이 입력을 해야 신청이 가능합니다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C5B38246-1239-4CE5-A8A0-CB297B861095}"/>
              </a:ext>
            </a:extLst>
          </p:cNvPr>
          <p:cNvSpPr txBox="1">
            <a:spLocks/>
          </p:cNvSpPr>
          <p:nvPr/>
        </p:nvSpPr>
        <p:spPr>
          <a:xfrm>
            <a:off x="6105128" y="78532"/>
            <a:ext cx="3672408" cy="571504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kumimoji="0" lang="ko-KR" altLang="en-US" sz="160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상세 설명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393B1A1-06B0-465C-8181-A7E59CD851F2}"/>
              </a:ext>
            </a:extLst>
          </p:cNvPr>
          <p:cNvSpPr/>
          <p:nvPr/>
        </p:nvSpPr>
        <p:spPr bwMode="auto">
          <a:xfrm>
            <a:off x="200025" y="1327936"/>
            <a:ext cx="9515475" cy="5072863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33EF7FE-F3EB-4501-B264-1F0D036F6A62}"/>
              </a:ext>
            </a:extLst>
          </p:cNvPr>
          <p:cNvSpPr/>
          <p:nvPr/>
        </p:nvSpPr>
        <p:spPr bwMode="auto">
          <a:xfrm>
            <a:off x="979714" y="2976466"/>
            <a:ext cx="7940351" cy="246137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145F30F-E9AB-4BE1-ADD7-29926F2A11C3}"/>
              </a:ext>
            </a:extLst>
          </p:cNvPr>
          <p:cNvSpPr/>
          <p:nvPr/>
        </p:nvSpPr>
        <p:spPr bwMode="auto">
          <a:xfrm>
            <a:off x="7772400" y="2976466"/>
            <a:ext cx="1147665" cy="38255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33EF7FE-F3EB-4501-B264-1F0D036F6A62}"/>
              </a:ext>
            </a:extLst>
          </p:cNvPr>
          <p:cNvSpPr/>
          <p:nvPr/>
        </p:nvSpPr>
        <p:spPr bwMode="auto">
          <a:xfrm>
            <a:off x="987586" y="5526832"/>
            <a:ext cx="7940351" cy="7849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145F30F-E9AB-4BE1-ADD7-29926F2A11C3}"/>
              </a:ext>
            </a:extLst>
          </p:cNvPr>
          <p:cNvSpPr/>
          <p:nvPr/>
        </p:nvSpPr>
        <p:spPr bwMode="auto">
          <a:xfrm>
            <a:off x="6226629" y="3401979"/>
            <a:ext cx="2450840" cy="38255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1582032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CED842997411684EBF68684140BB2088" ma:contentTypeVersion="12" ma:contentTypeDescription="새 문서를 만듭니다." ma:contentTypeScope="" ma:versionID="4b469714f0f150b80a3d899534b853a7">
  <xsd:schema xmlns:xsd="http://www.w3.org/2001/XMLSchema" xmlns:xs="http://www.w3.org/2001/XMLSchema" xmlns:p="http://schemas.microsoft.com/office/2006/metadata/properties" xmlns:ns2="5d3ac8f2-cc3e-4d50-ae90-c4dc56dc5251" xmlns:ns3="2869986a-6a6f-46dd-9e9b-fcfde9d5c551" targetNamespace="http://schemas.microsoft.com/office/2006/metadata/properties" ma:root="true" ma:fieldsID="80118b3c48ededc8e4c5045f44d15b0f" ns2:_="" ns3:_="">
    <xsd:import namespace="5d3ac8f2-cc3e-4d50-ae90-c4dc56dc5251"/>
    <xsd:import namespace="2869986a-6a6f-46dd-9e9b-fcfde9d5c5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ac8f2-cc3e-4d50-ae90-c4dc56dc52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이미지 태그" ma:readOnly="false" ma:fieldId="{5cf76f15-5ced-4ddc-b409-7134ff3c332f}" ma:taxonomyMulti="true" ma:sspId="4835697e-aec6-44bb-8538-cb618dd564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69986a-6a6f-46dd-9e9b-fcfde9d5c55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e6bfffd-d62f-4e95-9f41-99782e60373c}" ma:internalName="TaxCatchAll" ma:showField="CatchAllData" ma:web="2869986a-6a6f-46dd-9e9b-fcfde9d5c5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3ac8f2-cc3e-4d50-ae90-c4dc56dc5251">
      <Terms xmlns="http://schemas.microsoft.com/office/infopath/2007/PartnerControls"/>
    </lcf76f155ced4ddcb4097134ff3c332f>
    <TaxCatchAll xmlns="2869986a-6a6f-46dd-9e9b-fcfde9d5c551" xsi:nil="true"/>
  </documentManagement>
</p:properties>
</file>

<file path=customXml/itemProps1.xml><?xml version="1.0" encoding="utf-8"?>
<ds:datastoreItem xmlns:ds="http://schemas.openxmlformats.org/officeDocument/2006/customXml" ds:itemID="{13EC4352-0BA5-4401-87E7-8AAE3FD529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C7FE0B-0627-4188-922B-481C029D50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3ac8f2-cc3e-4d50-ae90-c4dc56dc5251"/>
    <ds:schemaRef ds:uri="2869986a-6a6f-46dd-9e9b-fcfde9d5c5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DF4D05-E9C0-4CDA-A739-1A532C00BD82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428efe94-b430-4fdc-92fd-56f17800da29"/>
    <ds:schemaRef ds:uri="6007825e-2940-4ff2-810c-e4f51213d956"/>
    <ds:schemaRef ds:uri="http://www.w3.org/XML/1998/namespace"/>
    <ds:schemaRef ds:uri="5d3ac8f2-cc3e-4d50-ae90-c4dc56dc5251"/>
    <ds:schemaRef ds:uri="2869986a-6a6f-46dd-9e9b-fcfde9d5c55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82</Words>
  <Application>Microsoft Office PowerPoint</Application>
  <PresentationFormat>A4 용지(210x297mm)</PresentationFormat>
  <Paragraphs>10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Malgun Gothic Semilight</vt:lpstr>
      <vt:lpstr>굴림</vt:lpstr>
      <vt:lpstr>맑은 고딕</vt:lpstr>
      <vt:lpstr>휴먼엑스포</vt:lpstr>
      <vt:lpstr>휴먼엑스포</vt:lpstr>
      <vt:lpstr>Wingdings</vt:lpstr>
      <vt:lpstr>기본 디자인</vt:lpstr>
      <vt:lpstr>PowerPoint 프레젠테이션</vt:lpstr>
      <vt:lpstr>PowerPoint 프레젠테이션</vt:lpstr>
      <vt:lpstr>PowerPoint 프레젠테이션</vt:lpstr>
    </vt:vector>
  </TitlesOfParts>
  <Company>대우정보시스템(주)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DISC</dc:creator>
  <cp:lastModifiedBy>SAU</cp:lastModifiedBy>
  <cp:revision>142</cp:revision>
  <dcterms:created xsi:type="dcterms:W3CDTF">2003-09-29T09:24:41Z</dcterms:created>
  <dcterms:modified xsi:type="dcterms:W3CDTF">2025-06-27T08:40:49Z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0x010100CED842997411684EBF68684140BB2088</vt:lpwstr>
  </property>
  <property fmtid="{D5CDD505-2E9C-101B-9397-08002B2CF9AE}" pid="3" name="MediaServiceImageTags">
    <vt:lpwstr/>
  </property>
</Properties>
</file>